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Montserrat"/>
      <p:regular r:id="rId19"/>
      <p:bold r:id="rId20"/>
      <p:italic r:id="rId21"/>
      <p:boldItalic r:id="rId22"/>
    </p:embeddedFon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Montserrat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28b164a94_0_2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28b164a94_0_2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428bb33e6b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428bb33e6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428bb33e6b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428bb33e6b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28bb33e6b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428bb33e6b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28bb33e6b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28bb33e6b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28b164a94_0_2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28b164a94_0_2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28bb33e6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28bb33e6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428bb33e6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428bb33e6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28bb33e6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428bb33e6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428bb33e6b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428bb33e6b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28bb33e6b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28bb33e6b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28bb33e6b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428bb33e6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428bb33e6b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428bb33e6b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fitlifeapp.github.io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FitLife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824000" y="3596300"/>
            <a:ext cx="78369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Team Squad:</a:t>
            </a:r>
            <a:endParaRPr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Benjamin Agueros, Bo Fu, Ben Milligan, Ryland Beaver, Yufan Xu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Different Uses</a:t>
            </a:r>
            <a:endParaRPr/>
          </a:p>
        </p:txBody>
      </p:sp>
      <p:pic>
        <p:nvPicPr>
          <p:cNvPr id="204" name="Google Shape;20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9850" y="101050"/>
            <a:ext cx="4753623" cy="4941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Blueprint</a:t>
            </a:r>
            <a:endParaRPr/>
          </a:p>
        </p:txBody>
      </p:sp>
      <p:pic>
        <p:nvPicPr>
          <p:cNvPr id="210" name="Google Shape;21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9350" y="847850"/>
            <a:ext cx="6598200" cy="4149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Stay Updated</a:t>
            </a:r>
            <a:endParaRPr/>
          </a:p>
        </p:txBody>
      </p:sp>
      <p:sp>
        <p:nvSpPr>
          <p:cNvPr id="216" name="Google Shape;216;p24"/>
          <p:cNvSpPr txBox="1"/>
          <p:nvPr/>
        </p:nvSpPr>
        <p:spPr>
          <a:xfrm>
            <a:off x="1297500" y="1663975"/>
            <a:ext cx="45642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FitLife App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7" name="Google Shape;217;p24"/>
          <p:cNvSpPr txBox="1"/>
          <p:nvPr/>
        </p:nvSpPr>
        <p:spPr>
          <a:xfrm>
            <a:off x="1347050" y="2196475"/>
            <a:ext cx="45642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https://fitlifeapp.github.io/</a:t>
            </a:r>
            <a:endParaRPr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Scenario 1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3403200" cy="4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Topher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Wants to maintainz the gainz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Hates using paper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Works out multiple time a day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Wishes there was a better way</a:t>
            </a:r>
            <a:endParaRPr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4000" y="267600"/>
            <a:ext cx="1913167" cy="286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7900" y="476025"/>
            <a:ext cx="3482700" cy="233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Topher’s Requirements</a:t>
            </a:r>
            <a:endParaRPr/>
          </a:p>
        </p:txBody>
      </p:sp>
      <p:sp>
        <p:nvSpPr>
          <p:cNvPr id="149" name="Google Shape;149;p1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Add Workouts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Specify the type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Record weight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See his progress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Simple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Easy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Basic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Simple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Not Redundant</a:t>
            </a:r>
            <a:endParaRPr/>
          </a:p>
        </p:txBody>
      </p:sp>
      <p:pic>
        <p:nvPicPr>
          <p:cNvPr id="150" name="Google Shape;15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0450" y="1214600"/>
            <a:ext cx="3054504" cy="3530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Inspired by the humble Topher</a:t>
            </a:r>
            <a:endParaRPr/>
          </a:p>
        </p:txBody>
      </p:sp>
      <p:pic>
        <p:nvPicPr>
          <p:cNvPr id="156" name="Google Shape;15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725" y="1846225"/>
            <a:ext cx="1971975" cy="259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4476" y="1846237"/>
            <a:ext cx="2087223" cy="259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91250" y="1846225"/>
            <a:ext cx="4019112" cy="259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Closer Look</a:t>
            </a:r>
            <a:endParaRPr/>
          </a:p>
        </p:txBody>
      </p:sp>
      <p:pic>
        <p:nvPicPr>
          <p:cNvPr id="164" name="Google Shape;16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6062" y="1877925"/>
            <a:ext cx="6371875" cy="2975326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7"/>
          <p:cNvSpPr txBox="1"/>
          <p:nvPr/>
        </p:nvSpPr>
        <p:spPr>
          <a:xfrm>
            <a:off x="1386050" y="1378750"/>
            <a:ext cx="45642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Add Workout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66" name="Google Shape;16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18725" y="1911250"/>
            <a:ext cx="5706529" cy="309125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7"/>
          <p:cNvSpPr txBox="1"/>
          <p:nvPr/>
        </p:nvSpPr>
        <p:spPr>
          <a:xfrm>
            <a:off x="1386050" y="1343300"/>
            <a:ext cx="45642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Review Workout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Scenario 2</a:t>
            </a:r>
            <a:endParaRPr/>
          </a:p>
        </p:txBody>
      </p:sp>
      <p:sp>
        <p:nvSpPr>
          <p:cNvPr id="173" name="Google Shape;173;p18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Albert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Semi-Professional LARPer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Steady diet of Monster and Dominos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Wants to improve his diet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Wishes there was a better way</a:t>
            </a:r>
            <a:endParaRPr/>
          </a:p>
        </p:txBody>
      </p:sp>
      <p:pic>
        <p:nvPicPr>
          <p:cNvPr id="174" name="Google Shape;17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3300" y="146125"/>
            <a:ext cx="3032026" cy="2425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6991" y="0"/>
            <a:ext cx="348391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Albert’s Requirements</a:t>
            </a:r>
            <a:endParaRPr/>
          </a:p>
        </p:txBody>
      </p:sp>
      <p:sp>
        <p:nvSpPr>
          <p:cNvPr id="181" name="Google Shape;181;p19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Log Meals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Plan Meals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Easily add previous meal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See progress</a:t>
            </a:r>
            <a:endParaRPr/>
          </a:p>
        </p:txBody>
      </p:sp>
      <p:sp>
        <p:nvSpPr>
          <p:cNvPr id="182" name="Google Shape;182;p19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</a:t>
            </a:r>
            <a:endParaRPr/>
          </a:p>
        </p:txBody>
      </p:sp>
      <p:pic>
        <p:nvPicPr>
          <p:cNvPr id="188" name="Google Shape;18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276475"/>
            <a:ext cx="4189800" cy="2714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2525" y="2276475"/>
            <a:ext cx="4497000" cy="26326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 the Microscope</a:t>
            </a:r>
            <a:endParaRPr/>
          </a:p>
        </p:txBody>
      </p:sp>
      <p:pic>
        <p:nvPicPr>
          <p:cNvPr id="195" name="Google Shape;1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9050" y="1307850"/>
            <a:ext cx="6342987" cy="3683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1"/>
          <p:cNvSpPr txBox="1"/>
          <p:nvPr/>
        </p:nvSpPr>
        <p:spPr>
          <a:xfrm>
            <a:off x="6346925" y="911225"/>
            <a:ext cx="45642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Add Meal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97" name="Google Shape;19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9298" y="1390525"/>
            <a:ext cx="6132175" cy="3517901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1"/>
          <p:cNvSpPr txBox="1"/>
          <p:nvPr/>
        </p:nvSpPr>
        <p:spPr>
          <a:xfrm>
            <a:off x="6147675" y="949675"/>
            <a:ext cx="45642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Review Nutrition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